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2"/>
  </p:notesMasterIdLst>
  <p:handoutMasterIdLst>
    <p:handoutMasterId r:id="rId13"/>
  </p:handoutMasterIdLst>
  <p:sldIdLst>
    <p:sldId id="2089" r:id="rId2"/>
    <p:sldId id="1798" r:id="rId3"/>
    <p:sldId id="2204" r:id="rId4"/>
    <p:sldId id="2229" r:id="rId5"/>
    <p:sldId id="2227" r:id="rId6"/>
    <p:sldId id="2226" r:id="rId7"/>
    <p:sldId id="2209" r:id="rId8"/>
    <p:sldId id="2206" r:id="rId9"/>
    <p:sldId id="1799" r:id="rId10"/>
    <p:sldId id="2231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1798"/>
            <p14:sldId id="2204"/>
            <p14:sldId id="2229"/>
            <p14:sldId id="2227"/>
            <p14:sldId id="2226"/>
            <p14:sldId id="2209"/>
            <p14:sldId id="2206"/>
            <p14:sldId id="1799"/>
            <p14:sldId id="22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A7B8"/>
    <a:srgbClr val="B58900"/>
    <a:srgbClr val="36544F"/>
    <a:srgbClr val="5AB88F"/>
    <a:srgbClr val="1778B8"/>
    <a:srgbClr val="FB8E20"/>
    <a:srgbClr val="B04432"/>
    <a:srgbClr val="FB840B"/>
    <a:srgbClr val="9E60B8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7"/>
    <p:restoredTop sz="96260" autoAdjust="0"/>
  </p:normalViewPr>
  <p:slideViewPr>
    <p:cSldViewPr snapToGrid="0" snapToObjects="1">
      <p:cViewPr>
        <p:scale>
          <a:sx n="111" d="100"/>
          <a:sy n="111" d="100"/>
        </p:scale>
        <p:origin x="2792" y="10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29.10.25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29.10.25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24EF0-636E-06E4-EDAD-4BCA90E75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66CEB08-D477-C467-DC22-8AB92D53F9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BCDF460-9DDD-FFBB-8C0E-82C3B666B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E6143C-343F-8ADD-16D2-AAC88C9212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0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react.schule/dev-donu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jpg"/><Relationship Id="rId7" Type="http://schemas.openxmlformats.org/officeDocument/2006/relationships/hyperlink" Target="https://nilshartmann.net/workshop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nils@nilshartmann.net" TargetMode="External"/><Relationship Id="rId5" Type="http://schemas.openxmlformats.org/officeDocument/2006/relationships/hyperlink" Target="https://react.schule/ijs-2025-tanstack" TargetMode="External"/><Relationship Id="rId4" Type="http://schemas.openxmlformats.org/officeDocument/2006/relationships/hyperlink" Target="https://react.schu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EB45126-74BE-1BB9-B610-373C6502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24" y="0"/>
            <a:ext cx="9699172" cy="64661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270904" y="-200608"/>
            <a:ext cx="9414904" cy="4756106"/>
          </a:xfrm>
          <a:prstGeom prst="rect">
            <a:avLst/>
          </a:prstGeom>
          <a:solidFill>
            <a:srgbClr val="D4EBE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-1287410" y="174243"/>
            <a:ext cx="5234348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SSR</a:t>
            </a:r>
            <a:endParaRPr lang="de-DE" sz="44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iJS</a:t>
            </a:r>
            <a:r>
              <a:rPr lang="de-DE" sz="1050" spc="60" dirty="0">
                <a:solidFill>
                  <a:srgbClr val="D4EBE9"/>
                </a:solidFill>
              </a:rPr>
              <a:t> 2025 | Munich | 29. </a:t>
            </a:r>
            <a:r>
              <a:rPr lang="de-DE" sz="1050" spc="60" dirty="0" err="1">
                <a:solidFill>
                  <a:srgbClr val="D4EBE9"/>
                </a:solidFill>
              </a:rPr>
              <a:t>oct</a:t>
            </a:r>
            <a:r>
              <a:rPr lang="de-DE" sz="1050" spc="60" dirty="0">
                <a:solidFill>
                  <a:srgbClr val="D4EBE9"/>
                </a:solidFill>
              </a:rPr>
              <a:t> 2025 | https://</a:t>
            </a:r>
            <a:r>
              <a:rPr lang="de-DE" sz="1050" spc="60" dirty="0" err="1">
                <a:solidFill>
                  <a:srgbClr val="D4EBE9"/>
                </a:solidFill>
              </a:rPr>
              <a:t>react.schule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-1024006" y="2540437"/>
            <a:ext cx="61532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</a:rPr>
              <a:t>Deep </a:t>
            </a:r>
            <a:r>
              <a:rPr lang="de-DE" sz="5400" b="1" dirty="0" err="1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</a:rPr>
              <a:t>dive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85746" y="1055837"/>
            <a:ext cx="482098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00" dirty="0">
              <a:solidFill>
                <a:srgbClr val="FB8E20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6427036" y="153888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C8D7BB5-2C0B-80A9-5C6D-34F88BDAD2CA}"/>
              </a:ext>
            </a:extLst>
          </p:cNvPr>
          <p:cNvSpPr txBox="1"/>
          <p:nvPr/>
        </p:nvSpPr>
        <p:spPr>
          <a:xfrm>
            <a:off x="857366" y="3151340"/>
            <a:ext cx="74292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11500" dirty="0">
              <a:solidFill>
                <a:srgbClr val="1778B8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D2E096-E69D-FEDC-0D78-171D9CBEA1F3}"/>
              </a:ext>
            </a:extLst>
          </p:cNvPr>
          <p:cNvSpPr txBox="1"/>
          <p:nvPr/>
        </p:nvSpPr>
        <p:spPr>
          <a:xfrm>
            <a:off x="2427163" y="581901"/>
            <a:ext cx="3254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 err="1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endParaRPr lang="de-DE" sz="11500" dirty="0"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C120DA-0A5F-E4DA-1A02-E3BAB0BA525B}"/>
              </a:ext>
            </a:extLst>
          </p:cNvPr>
          <p:cNvSpPr txBox="1"/>
          <p:nvPr/>
        </p:nvSpPr>
        <p:spPr>
          <a:xfrm>
            <a:off x="197613" y="3524349"/>
            <a:ext cx="20030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b="1" dirty="0" err="1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into</a:t>
            </a:r>
            <a:endParaRPr lang="de-DE" sz="11500" dirty="0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90BAC-2F81-422E-88CB-F5DD3C38B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416F003-EB02-DEED-84C7-313DDEE14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B20CCE0-2202-EDE0-A45D-5AB420F9B9E7}"/>
              </a:ext>
            </a:extLst>
          </p:cNvPr>
          <p:cNvSpPr/>
          <p:nvPr/>
        </p:nvSpPr>
        <p:spPr>
          <a:xfrm>
            <a:off x="-1" y="161123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D7172A0-2FE5-32B1-C19A-E835B693D362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10A34F-9886-6198-50A6-A255D8C0B1D6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F9C3B68-0271-0C69-B698-257C2FB20458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14CC2B3-0166-4A8E-D99F-4BBF867B9F25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217126B-B8C5-22EE-A679-42772C110D3D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1778B8"/>
                </a:solidFill>
                <a:hlinkClick r:id="rId4"/>
              </a:rPr>
              <a:t>https://react.schule/dev-donuts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Meine Workshops: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5FE6A76-19CA-262B-504B-8AB597F6B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89" y="2063781"/>
            <a:ext cx="1850893" cy="18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9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Software-Developer, –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React,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9DE4-B889-BB5E-76CF-2B21923E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7556EC1-CDAF-0576-9A09-CB0375BD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8C6E6-8ED5-196E-15FF-0F74FCADEEFD}"/>
              </a:ext>
            </a:extLst>
          </p:cNvPr>
          <p:cNvSpPr/>
          <p:nvPr/>
        </p:nvSpPr>
        <p:spPr>
          <a:xfrm>
            <a:off x="0" y="1294125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B3A7B8"/>
                </a:solidFill>
                <a:latin typeface="Montserrat" charset="0"/>
                <a:ea typeface="Montserrat" charset="0"/>
                <a:cs typeface="Montserrat" charset="0"/>
              </a:rPr>
              <a:t>Tan</a:t>
            </a:r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Stack</a:t>
            </a:r>
            <a:endParaRPr lang="de-DE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AC07C80-4D80-B6EE-DD00-57707EBCB40C}"/>
              </a:ext>
            </a:extLst>
          </p:cNvPr>
          <p:cNvSpPr/>
          <p:nvPr/>
        </p:nvSpPr>
        <p:spPr>
          <a:xfrm>
            <a:off x="0" y="186129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Our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DFB838-90C2-CD45-B8A2-2A89F8B5B434}"/>
              </a:ext>
            </a:extLst>
          </p:cNvPr>
          <p:cNvSpPr/>
          <p:nvPr/>
        </p:nvSpPr>
        <p:spPr>
          <a:xfrm>
            <a:off x="0" y="329446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today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4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C29D-3DAF-F535-511D-CE822D73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40774-D023-446C-BEC0-75009C6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CC7F584-8EC1-2A35-BD0C-EA6270670CCA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6E4670E-E3FD-8B2F-B037-7D66599595BA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8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51B3-FB5D-D0B6-B7AA-A20987D2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5FDCB-6B97-3C24-2A57-2155EDF3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88C694-721A-73D8-D33A-E26CC0C7B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FF6BEDC-8A13-CE02-7E23-7802D79B220D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04F4D-E05C-B85C-C210-EC7A28CD979D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6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A543-87E9-B614-22F9-553DF5C63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FA921-9FB0-DCD2-42DD-9B8B3255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E60959-24D8-BFE0-566A-33742AB901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1F847F0-3972-CE3C-2F62-EE671458DEF1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A8EB82-CBED-0BFA-14ED-F2E2842D2838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9AE02A-4AD3-FC18-9595-DA9CDD0F6A2B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4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114D-6DC0-E37E-545D-DF393F4B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3FEDF-3142-7758-AB47-EF68BC5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52347-B836-F113-2148-625AD7E359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3996973-6D29-082B-240E-F1A69605F7F6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A99DE4-9134-B6E1-EBAB-4AF87F97E933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3E9B4F-12A1-912A-C0E7-F2A0968C5AD7}"/>
              </a:ext>
            </a:extLst>
          </p:cNvPr>
          <p:cNvSpPr txBox="1"/>
          <p:nvPr/>
        </p:nvSpPr>
        <p:spPr>
          <a:xfrm rot="21137164">
            <a:off x="4289711" y="4161335"/>
            <a:ext cx="564577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RC1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6009B8-1489-9433-2EBB-95B183D7522D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9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E6EEB-B881-0D9B-2E48-079D4BF5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C95E2-7B80-F3AA-059B-0AF1671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66B7E4-51E5-E38A-FD3F-E7DDD543E169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86787-03B3-9CD6-DECA-E3DF25352D94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56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1778B8"/>
                </a:solidFill>
                <a:hlinkClick r:id="rId4"/>
              </a:rPr>
              <a:t>https://react.schule/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ijs-2025-tanstack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1778B8"/>
                </a:solidFill>
                <a:hlinkClick r:id="rId6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My </a:t>
            </a:r>
            <a:r>
              <a:rPr lang="de-DE" b="1" dirty="0" err="1">
                <a:solidFill>
                  <a:srgbClr val="36544F"/>
                </a:solidFill>
              </a:rPr>
              <a:t>workshops</a:t>
            </a:r>
            <a:r>
              <a:rPr lang="de-DE" b="1" dirty="0">
                <a:solidFill>
                  <a:srgbClr val="36544F"/>
                </a:solidFill>
              </a:rPr>
              <a:t> (de): </a:t>
            </a:r>
            <a:r>
              <a:rPr lang="de-DE" b="1" dirty="0">
                <a:solidFill>
                  <a:srgbClr val="36544F"/>
                </a:solidFill>
                <a:hlinkClick r:id="rId7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BC9E2F-5F8A-44FC-7246-E5CF7025F4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4188" y="2080962"/>
            <a:ext cx="1842303" cy="18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205</Words>
  <Application>Microsoft Macintosh PowerPoint</Application>
  <PresentationFormat>Bildschirmpräsentation (16:9)</PresentationFormat>
  <Paragraphs>64</Paragraphs>
  <Slides>10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iJS 2025 | Munich | 29. oct 2025 | https://react.schule</vt:lpstr>
      <vt:lpstr>https://nilshartmann.net</vt:lpstr>
      <vt:lpstr>PowerPoint-Präsentation</vt:lpstr>
      <vt:lpstr>Technologie Stack</vt:lpstr>
      <vt:lpstr>Technologie Stack</vt:lpstr>
      <vt:lpstr>Technologie Stack</vt:lpstr>
      <vt:lpstr>Technologie Stack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1485</cp:revision>
  <cp:lastPrinted>2019-09-04T14:49:47Z</cp:lastPrinted>
  <dcterms:created xsi:type="dcterms:W3CDTF">2016-03-28T15:59:53Z</dcterms:created>
  <dcterms:modified xsi:type="dcterms:W3CDTF">2025-10-29T16:51:12Z</dcterms:modified>
</cp:coreProperties>
</file>